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2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640080"/>
            <a:ext cx="10789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73D2FF"/>
                </a:solidFill>
              </a:rPr>
              <a:t>ENTIVELA · SELF-OWNED SAMPLE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1325880"/>
            <a:ext cx="10789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Entivela 双语销售资料包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94360" y="214884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EAF4"/>
                </a:solidFill>
              </a:rPr>
              <a:t>Entivela Bilingual Sales Materials Pack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94360" y="297180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一份审核事实，生成可直接发送、下载和复用的销售成品。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594360" y="4846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73D2FF"/>
                </a:solidFill>
              </a:rPr>
              <a:t>GPT 理解与设计 → server01 本机生成 → 可下载 / 可分享 / 可复用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94360" y="5577840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8CFDC"/>
                </a:solidFill>
              </a:rPr>
              <a:t>No external GPU · No visitor-time GPT call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2F80ED"/>
                </a:solidFill>
              </a:rPr>
              <a:t>CURRENT OFFER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</a:rPr>
              <a:t>免费先用，复杂再付费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2606D"/>
                </a:solidFill>
              </a:rPr>
              <a:t>Free first; professional structuring when needed.</a:t>
            </a:r>
            <a:endParaRPr lang="en-US" sz="125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0972800" cy="3566160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43B53"/>
                          </a:solidFill>
                        </a:rPr>
                        <a:t>服务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43B53"/>
                          </a:solidFill>
                        </a:rPr>
                        <a:t>价格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243B53"/>
                          </a:solidFill>
                        </a:rPr>
                        <a:t>范围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免费基础资料页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FREE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1 个主体、1 个代表产品/服务、最多 3 个公开来源。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专业版试单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USD $149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一个品牌、最多 3 个产品、单语言、一轮集中修改。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专业版标准包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USD $499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243B53"/>
                          </a:solidFill>
                        </a:rPr>
                        <a:t>一个品牌、最多 10 个产品、一种约定导出、一轮集中修改。</a:t>
                      </a:r>
                      <a:endParaRPr lang="en-US" sz="11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2F80ED"/>
                </a:solidFill>
              </a:rPr>
              <a:t>ONE FACT CONTRACT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</a:rPr>
              <a:t>一份事实，多种销售成品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2606D"/>
                </a:solidFill>
              </a:rPr>
              <a:t>One approved fact contract → web, PDF, editable PPTX, FAQ and comparison.</a:t>
            </a:r>
            <a:endParaRPr lang="en-US" sz="12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65960"/>
          <a:ext cx="10972800" cy="3383280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3B53"/>
                          </a:solidFill>
                        </a:rPr>
                        <a:t>交付物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3B53"/>
                          </a:solidFill>
                        </a:rPr>
                        <a:t>状态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43B53"/>
                          </a:solidFill>
                        </a:rPr>
                        <a:t>用途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在线销售页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READY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在线分享 / share online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PDF 销售资料包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READY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下载交付 / downloadable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可编辑 PPTX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READY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后续编辑 / reuse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中英文 FAQ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READY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下载交付 / downloadable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比较表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READY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43B53"/>
                          </a:solidFill>
                        </a:rPr>
                        <a:t>下载交付 / downloadable</a:t>
                      </a:r>
                      <a:endParaRPr lang="en-US" sz="1200" dirty="0"/>
                    </a:p>
                  </a:txBody>
                  <a:tcPr marL="73152" marR="73152" marT="73152" marB="73152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2F80ED"/>
                </a:solidFill>
              </a:rPr>
              <a:t>SOURCE-BACKED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</a:rPr>
              <a:t>批准事实与边界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2606D"/>
                </a:solidFill>
              </a:rPr>
              <a:t>Facts remain source-backed; unknown stays unknown.</a:t>
            </a:r>
            <a:endParaRPr lang="en-US" sz="125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737360"/>
          <a:ext cx="11155680" cy="4389120"/>
        </p:xfrm>
        <a:graphic>
          <a:graphicData uri="http://schemas.openxmlformats.org/drawingml/2006/table">
            <a:tbl>
              <a:tblPr/>
              <a:tblGrid>
                <a:gridCol w="5577840"/>
                <a:gridCol w="557784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事实 / Fact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来源 / Source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Entivela AI Knowledge Infrastructure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SELF-SRC-BRAND-PROFILE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企业资料整理、销售成品生成与只读知识检索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SELF-SRC-SERVICE-OVERVIEW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将公开官网、产品目录、说明书和服务资料整理为可复用的结构化事实。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SELF-SRC-SERVICE-OVERVIEW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从同一套审核事实生成网页、PDF、PPTX、FAQ 和比较材料，避免不同渠道口径漂移。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SELF-SRC-WORKFLOW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公开事实保留来源、版本和未知项；未知信息不会被补写成确定结论。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SELF-SRC-PUBLIC-DATA-POLICY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已连接消费者可以使用只读 search/fetch；自然搜索发现与连接式检索分别记录。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SELF-SRC-CAPABILITY-MATRIX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不保证搜索排名、AI 引用、推荐、流量、询盘或收入。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SELF-SRC-SERVICE-BOUNDARIES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2F80ED"/>
                </a:solidFill>
              </a:rPr>
              <a:t>FAQ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</a:rPr>
              <a:t>客户真正会问的问题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2606D"/>
                </a:solidFill>
              </a:rPr>
              <a:t>Answers are generated from the same approved contract.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</a:rPr>
              <a:t>这项服务最终交付什么？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94360" y="2039112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86581"/>
                </a:solidFill>
              </a:rPr>
              <a:t>首期围绕同一份审核事实交付中英文销售页、PDF、可编辑 PPTX、FAQ、比较材料和规则型小工具。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217920" y="1691640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A43"/>
                </a:solidFill>
              </a:rPr>
              <a:t>What does the service actually deliver?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6217920" y="2039112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27D98"/>
                </a:solidFill>
              </a:rPr>
              <a:t>The first release turns one approved fact set into bilingual sales pages, PDF, editable PPTX, FAQ, comparison materials, and rule-based tools.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594360" y="2862072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</a:rPr>
              <a:t>会不会每个访客都重新调用 GPT？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94360" y="3209544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86581"/>
                </a:solidFill>
              </a:rPr>
              <a:t>不会。GPT 用于生产阶段的理解与设计；审核后的结构由 server01 本机确定性渲染和执行。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6217920" y="2862072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A43"/>
                </a:solidFill>
              </a:rPr>
              <a:t>Does every visitor trigger a new GPT call?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217920" y="3209544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27D98"/>
                </a:solidFill>
              </a:rPr>
              <a:t>No. GPT is used during production for understanding and design; approved structures are rendered and executed deterministically on server01.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594360" y="4032504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</a:rPr>
              <a:t>资料缺失时会自动补齐吗？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4379976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86581"/>
                </a:solidFill>
              </a:rPr>
              <a:t>不会。缺失、冲突或未批准字段会被明确标成待确认，不能伪装成确定事实。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17920" y="4032504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A43"/>
                </a:solidFill>
              </a:rPr>
              <a:t>Will missing facts be filled in automatically?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217920" y="4379976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27D98"/>
                </a:solidFill>
              </a:rPr>
              <a:t>No. Missing, conflicting, or unapproved fields remain explicitly unresolved rather than being presented as facts.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94360" y="5202936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3"/>
                </a:solidFill>
              </a:rPr>
              <a:t>是否保证被 ChatGPT 或搜索引擎推荐？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94360" y="5550408"/>
            <a:ext cx="5303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486581"/>
                </a:solidFill>
              </a:rPr>
              <a:t>不保证。公开页面、连接检索、自然发现和外部引用是不同证据层，必须分别观察。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6217920" y="5202936"/>
            <a:ext cx="5349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A43"/>
                </a:solidFill>
              </a:rPr>
              <a:t>Does this guarantee recommendation by ChatGPT or search engines?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217920" y="5550408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27D98"/>
                </a:solidFill>
              </a:rPr>
              <a:t>No. Public pages, connected retrieval, natural discovery, and external citation are separate evidence layers and are measured separately.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20" kern="0" dirty="0">
                <a:solidFill>
                  <a:srgbClr val="2F80ED"/>
                </a:solidFill>
              </a:rPr>
              <a:t>TWO PRIMARY OUTCOMES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102A43"/>
                </a:solidFill>
              </a:rPr>
              <a:t>资料变成销售成品；规则变成可用工具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2606D"/>
                </a:solidFill>
              </a:rPr>
              <a:t>Sales-ready deliverables + governed rule tools.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737360"/>
          <a:ext cx="10972800" cy="3291840"/>
        </p:xfrm>
        <a:graphic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能力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销售资料包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规则工具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资料整理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INCLUDED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INPUT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中英文销售材料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INCLUDED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OPTIONAL OUTPUT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比较/FAQ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INCLUDED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OPTIONAL OUTPUT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规则计算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NOT PRIMARY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INCLUDED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每访客 GPT 调用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NO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NO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263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GPU 依赖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NO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243B53"/>
                          </a:solidFill>
                        </a:rPr>
                        <a:t>NO</a:t>
                      </a:r>
                      <a:endParaRPr lang="en-US" sz="1050" dirty="0"/>
                    </a:p>
                  </a:txBody>
                  <a:tcPr marL="54864" marR="54864" marT="54864" marB="54864">
                    <a:lnL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8E3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640080" y="530352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7B341E"/>
                </a:solidFill>
              </a:rPr>
              <a:t>边界：The self-owned sample demonstrates deterministic business deliverables from approved public facts. It does not prove third-party customer demand, conversion, revenue, search ranking, AI recommendation, or arbitrary app generation.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Entivela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Entivela 双语销售资料包</dc:title>
  <dc:subject>Self-owned sales materials sample</dc:subject>
  <dc:creator>Entivela</dc:creator>
  <cp:lastModifiedBy>Entivela</cp:lastModifiedBy>
  <cp:revision>1</cp:revision>
  <dcterms:created xsi:type="dcterms:W3CDTF">2026-10-02T03:17:18Z</dcterms:created>
  <dcterms:modified xsi:type="dcterms:W3CDTF">2026-10-02T03:17:18Z</dcterms:modified>
</cp:coreProperties>
</file>